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36004500" cy="17995900"/>
  <p:notesSz cx="6858000" cy="9144000"/>
  <p:embeddedFontLst>
    <p:embeddedFont>
      <p:font typeface="Now Bold" charset="1" panose="00000800000000000000"/>
      <p:regular r:id="rId8"/>
    </p:embeddedFont>
    <p:embeddedFont>
      <p:font typeface="Now" charset="1" panose="00000500000000000000"/>
      <p:regular r:id="rId9"/>
    </p:embeddedFont>
    <p:embeddedFont>
      <p:font typeface="Montserrat Bold" charset="1" panose="00000800000000000000"/>
      <p:regular r:id="rId10"/>
    </p:embeddedFont>
    <p:embeddedFont>
      <p:font typeface="League Spartan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6000000" cy="18000000"/>
          </a:xfrm>
          <a:custGeom>
            <a:avLst/>
            <a:gdLst/>
            <a:ahLst/>
            <a:cxnLst/>
            <a:rect r="r" b="b" t="t" l="l"/>
            <a:pathLst>
              <a:path h="18000000" w="36000000">
                <a:moveTo>
                  <a:pt x="0" y="0"/>
                </a:moveTo>
                <a:lnTo>
                  <a:pt x="36000000" y="0"/>
                </a:lnTo>
                <a:lnTo>
                  <a:pt x="36000000" y="18000000"/>
                </a:lnTo>
                <a:lnTo>
                  <a:pt x="0" y="180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174" t="-35475" r="0" b="-6160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47033" y="-1639569"/>
            <a:ext cx="26040053" cy="21029904"/>
            <a:chOff x="0" y="0"/>
            <a:chExt cx="34720070" cy="2803987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14285535" y="7733062"/>
              <a:ext cx="12907508" cy="12907508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40489" t="-53560" r="-182378" b="-51530"/>
                </a:stretch>
              </a:blip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21812562" y="15132364"/>
              <a:ext cx="12907508" cy="1290750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1951" t="-115977" r="-142562" b="-4461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21812562" y="159601"/>
              <a:ext cx="12907508" cy="12907508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9171" t="-4919" r="-150692" b="-122964"/>
                </a:stretch>
              </a:blip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6714558" y="159601"/>
              <a:ext cx="12907508" cy="129075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07423" t="-6656" r="-272779" b="-126242"/>
                </a:stretch>
              </a:blip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5413493" y="22557434"/>
              <a:ext cx="10651592" cy="5482437"/>
              <a:chOff x="152400" y="317500"/>
              <a:chExt cx="863600" cy="444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63600" cy="444500"/>
              </a:xfrm>
              <a:custGeom>
                <a:avLst/>
                <a:gdLst/>
                <a:ahLst/>
                <a:cxnLst/>
                <a:rect r="r" b="b" t="t" l="l"/>
                <a:pathLst>
                  <a:path h="444500" w="863600">
                    <a:moveTo>
                      <a:pt x="0" y="444500"/>
                    </a:moveTo>
                    <a:lnTo>
                      <a:pt x="431800" y="0"/>
                    </a:lnTo>
                    <a:lnTo>
                      <a:pt x="863600" y="4445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90277" t="-401694" r="-242145" b="0"/>
                </a:stretch>
              </a:blip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5138471" y="0"/>
              <a:ext cx="11095237" cy="5547618"/>
              <a:chOff x="152400" y="762000"/>
              <a:chExt cx="863600" cy="431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63600" cy="431800"/>
              </a:xfrm>
              <a:custGeom>
                <a:avLst/>
                <a:gdLst/>
                <a:ahLst/>
                <a:cxnLst/>
                <a:rect r="r" b="b" t="t" l="l"/>
                <a:pathLst>
                  <a:path h="431800" w="863600">
                    <a:moveTo>
                      <a:pt x="0" y="0"/>
                    </a:moveTo>
                    <a:lnTo>
                      <a:pt x="431800" y="431800"/>
                    </a:lnTo>
                    <a:lnTo>
                      <a:pt x="8636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88315" t="-8274" r="-245442" b="-409470"/>
                </a:stretch>
              </a:blip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1095237" cy="5547618"/>
              <a:chOff x="152400" y="762000"/>
              <a:chExt cx="863600" cy="431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63600" cy="431800"/>
              </a:xfrm>
              <a:custGeom>
                <a:avLst/>
                <a:gdLst/>
                <a:ahLst/>
                <a:cxnLst/>
                <a:rect r="r" b="b" t="t" l="l"/>
                <a:pathLst>
                  <a:path h="431800" w="863600">
                    <a:moveTo>
                      <a:pt x="0" y="0"/>
                    </a:moveTo>
                    <a:lnTo>
                      <a:pt x="431800" y="431800"/>
                    </a:lnTo>
                    <a:lnTo>
                      <a:pt x="8636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55687" t="-7381" r="-375119" b="-407501"/>
                </a:stretch>
              </a:blip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-187982" y="6769735"/>
            <a:ext cx="36187982" cy="14004853"/>
            <a:chOff x="0" y="0"/>
            <a:chExt cx="33101294" cy="1281029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3101294" cy="12810296"/>
            </a:xfrm>
            <a:custGeom>
              <a:avLst/>
              <a:gdLst/>
              <a:ahLst/>
              <a:cxnLst/>
              <a:rect r="r" b="b" t="t" l="l"/>
              <a:pathLst>
                <a:path h="12810296" w="33101294">
                  <a:moveTo>
                    <a:pt x="0" y="0"/>
                  </a:moveTo>
                  <a:lnTo>
                    <a:pt x="33101294" y="0"/>
                  </a:lnTo>
                  <a:lnTo>
                    <a:pt x="33101294" y="12810296"/>
                  </a:lnTo>
                  <a:lnTo>
                    <a:pt x="0" y="12810296"/>
                  </a:lnTo>
                  <a:close/>
                </a:path>
              </a:pathLst>
            </a:custGeom>
            <a:gradFill rotWithShape="true">
              <a:gsLst>
                <a:gs pos="0">
                  <a:srgbClr val="65B7B5">
                    <a:alpha val="4050"/>
                  </a:srgbClr>
                </a:gs>
                <a:gs pos="50000">
                  <a:srgbClr val="BEDCE7">
                    <a:alpha val="81000"/>
                  </a:srgbClr>
                </a:gs>
                <a:gs pos="100000">
                  <a:srgbClr val="FFFFFF">
                    <a:alpha val="81000"/>
                  </a:srgbClr>
                </a:gs>
              </a:gsLst>
              <a:lin ang="540000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33101294" cy="12819821"/>
            </a:xfrm>
            <a:prstGeom prst="rect">
              <a:avLst/>
            </a:prstGeom>
          </p:spPr>
          <p:txBody>
            <a:bodyPr anchor="ctr" rtlCol="false" tIns="2277" lIns="2277" bIns="2277" rIns="2277"/>
            <a:lstStyle/>
            <a:p>
              <a:pPr algn="ctr">
                <a:lnSpc>
                  <a:spcPts val="591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0" y="12895826"/>
            <a:ext cx="36000000" cy="5115815"/>
            <a:chOff x="0" y="0"/>
            <a:chExt cx="13096899" cy="186114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096900" cy="1861147"/>
            </a:xfrm>
            <a:custGeom>
              <a:avLst/>
              <a:gdLst/>
              <a:ahLst/>
              <a:cxnLst/>
              <a:rect r="r" b="b" t="t" l="l"/>
              <a:pathLst>
                <a:path h="1861147" w="13096900">
                  <a:moveTo>
                    <a:pt x="0" y="0"/>
                  </a:moveTo>
                  <a:lnTo>
                    <a:pt x="13096900" y="0"/>
                  </a:lnTo>
                  <a:lnTo>
                    <a:pt x="13096900" y="1861147"/>
                  </a:lnTo>
                  <a:lnTo>
                    <a:pt x="0" y="1861147"/>
                  </a:lnTo>
                  <a:close/>
                </a:path>
              </a:pathLst>
            </a:custGeom>
            <a:gradFill rotWithShape="true">
              <a:gsLst>
                <a:gs pos="0">
                  <a:srgbClr val="65B7B5">
                    <a:alpha val="0"/>
                  </a:srgbClr>
                </a:gs>
                <a:gs pos="50000">
                  <a:srgbClr val="D2E1E5">
                    <a:alpha val="40000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540000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3096899" cy="1899247"/>
            </a:xfrm>
            <a:prstGeom prst="rect">
              <a:avLst/>
            </a:prstGeom>
          </p:spPr>
          <p:txBody>
            <a:bodyPr anchor="ctr" rtlCol="false" tIns="5726" lIns="5726" bIns="5726" rIns="5726"/>
            <a:lstStyle/>
            <a:p>
              <a:pPr algn="ctr">
                <a:lnSpc>
                  <a:spcPts val="1487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187982" y="13533058"/>
            <a:ext cx="36187982" cy="4744781"/>
            <a:chOff x="0" y="0"/>
            <a:chExt cx="13165287" cy="172616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165288" cy="1726165"/>
            </a:xfrm>
            <a:custGeom>
              <a:avLst/>
              <a:gdLst/>
              <a:ahLst/>
              <a:cxnLst/>
              <a:rect r="r" b="b" t="t" l="l"/>
              <a:pathLst>
                <a:path h="1726165" w="13165288">
                  <a:moveTo>
                    <a:pt x="0" y="0"/>
                  </a:moveTo>
                  <a:lnTo>
                    <a:pt x="13165288" y="0"/>
                  </a:lnTo>
                  <a:lnTo>
                    <a:pt x="13165288" y="1726165"/>
                  </a:lnTo>
                  <a:lnTo>
                    <a:pt x="0" y="1726165"/>
                  </a:lnTo>
                  <a:close/>
                </a:path>
              </a:pathLst>
            </a:custGeom>
            <a:gradFill rotWithShape="true">
              <a:gsLst>
                <a:gs pos="0">
                  <a:srgbClr val="65B7B5">
                    <a:alpha val="0"/>
                  </a:srgbClr>
                </a:gs>
                <a:gs pos="50000">
                  <a:srgbClr val="D2E1E5">
                    <a:alpha val="40000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540000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3165287" cy="1764265"/>
            </a:xfrm>
            <a:prstGeom prst="rect">
              <a:avLst/>
            </a:prstGeom>
          </p:spPr>
          <p:txBody>
            <a:bodyPr anchor="ctr" rtlCol="false" tIns="5726" lIns="5726" bIns="5726" rIns="5726"/>
            <a:lstStyle/>
            <a:p>
              <a:pPr algn="ctr">
                <a:lnSpc>
                  <a:spcPts val="1487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0" y="7388504"/>
            <a:ext cx="16067060" cy="2973758"/>
            <a:chOff x="0" y="0"/>
            <a:chExt cx="1582754" cy="29294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82754" cy="292943"/>
            </a:xfrm>
            <a:custGeom>
              <a:avLst/>
              <a:gdLst/>
              <a:ahLst/>
              <a:cxnLst/>
              <a:rect r="r" b="b" t="t" l="l"/>
              <a:pathLst>
                <a:path h="292943" w="1582754">
                  <a:moveTo>
                    <a:pt x="0" y="0"/>
                  </a:moveTo>
                  <a:lnTo>
                    <a:pt x="1582754" y="0"/>
                  </a:lnTo>
                  <a:lnTo>
                    <a:pt x="1582754" y="292943"/>
                  </a:lnTo>
                  <a:lnTo>
                    <a:pt x="0" y="292943"/>
                  </a:lnTo>
                  <a:close/>
                </a:path>
              </a:pathLst>
            </a:custGeom>
            <a:gradFill rotWithShape="true">
              <a:gsLst>
                <a:gs pos="0">
                  <a:srgbClr val="15234A">
                    <a:alpha val="100000"/>
                  </a:srgbClr>
                </a:gs>
                <a:gs pos="100000">
                  <a:srgbClr val="3B4E7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66675"/>
              <a:ext cx="1582754" cy="359618"/>
            </a:xfrm>
            <a:prstGeom prst="rect">
              <a:avLst/>
            </a:prstGeom>
          </p:spPr>
          <p:txBody>
            <a:bodyPr anchor="ctr" rtlCol="false" tIns="164593" lIns="164593" bIns="164593" rIns="164593"/>
            <a:lstStyle/>
            <a:p>
              <a:pPr algn="ctr">
                <a:lnSpc>
                  <a:spcPts val="1302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5400000">
            <a:off x="7168089" y="-4467404"/>
            <a:ext cx="1676896" cy="16013074"/>
            <a:chOff x="0" y="0"/>
            <a:chExt cx="441652" cy="421743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41652" cy="4217435"/>
            </a:xfrm>
            <a:custGeom>
              <a:avLst/>
              <a:gdLst/>
              <a:ahLst/>
              <a:cxnLst/>
              <a:rect r="r" b="b" t="t" l="l"/>
              <a:pathLst>
                <a:path h="4217435" w="441652">
                  <a:moveTo>
                    <a:pt x="0" y="0"/>
                  </a:moveTo>
                  <a:lnTo>
                    <a:pt x="441652" y="0"/>
                  </a:lnTo>
                  <a:lnTo>
                    <a:pt x="441652" y="4217435"/>
                  </a:lnTo>
                  <a:lnTo>
                    <a:pt x="0" y="4217435"/>
                  </a:lnTo>
                  <a:close/>
                </a:path>
              </a:pathLst>
            </a:custGeom>
            <a:gradFill rotWithShape="true">
              <a:gsLst>
                <a:gs pos="0">
                  <a:srgbClr val="9B9B9B">
                    <a:alpha val="0"/>
                  </a:srgbClr>
                </a:gs>
                <a:gs pos="50000">
                  <a:srgbClr val="FFFFFF">
                    <a:alpha val="96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441652" cy="4255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23665098" y="2700685"/>
            <a:ext cx="10257378" cy="10195140"/>
            <a:chOff x="0" y="0"/>
            <a:chExt cx="812800" cy="80786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07868"/>
            </a:xfrm>
            <a:custGeom>
              <a:avLst/>
              <a:gdLst/>
              <a:ahLst/>
              <a:cxnLst/>
              <a:rect r="r" b="b" t="t" l="l"/>
              <a:pathLst>
                <a:path h="807868" w="812800">
                  <a:moveTo>
                    <a:pt x="30191" y="0"/>
                  </a:moveTo>
                  <a:lnTo>
                    <a:pt x="782609" y="0"/>
                  </a:lnTo>
                  <a:cubicBezTo>
                    <a:pt x="799283" y="0"/>
                    <a:pt x="812800" y="13517"/>
                    <a:pt x="812800" y="30191"/>
                  </a:cubicBezTo>
                  <a:lnTo>
                    <a:pt x="812800" y="777678"/>
                  </a:lnTo>
                  <a:cubicBezTo>
                    <a:pt x="812800" y="794351"/>
                    <a:pt x="799283" y="807868"/>
                    <a:pt x="782609" y="807868"/>
                  </a:cubicBezTo>
                  <a:lnTo>
                    <a:pt x="30191" y="807868"/>
                  </a:lnTo>
                  <a:cubicBezTo>
                    <a:pt x="22184" y="807868"/>
                    <a:pt x="14504" y="804687"/>
                    <a:pt x="8843" y="799026"/>
                  </a:cubicBezTo>
                  <a:cubicBezTo>
                    <a:pt x="3181" y="793364"/>
                    <a:pt x="0" y="785685"/>
                    <a:pt x="0" y="777678"/>
                  </a:cubicBezTo>
                  <a:lnTo>
                    <a:pt x="0" y="30191"/>
                  </a:lnTo>
                  <a:cubicBezTo>
                    <a:pt x="0" y="13517"/>
                    <a:pt x="13517" y="0"/>
                    <a:pt x="301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0" y="4377581"/>
            <a:ext cx="16067060" cy="828161"/>
          </a:xfrm>
          <a:custGeom>
            <a:avLst/>
            <a:gdLst/>
            <a:ahLst/>
            <a:cxnLst/>
            <a:rect r="r" b="b" t="t" l="l"/>
            <a:pathLst>
              <a:path h="828161" w="16067060">
                <a:moveTo>
                  <a:pt x="0" y="0"/>
                </a:moveTo>
                <a:lnTo>
                  <a:pt x="16067060" y="0"/>
                </a:lnTo>
                <a:lnTo>
                  <a:pt x="16067060" y="828161"/>
                </a:lnTo>
                <a:lnTo>
                  <a:pt x="0" y="828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</a:blip>
            <a:stretch>
              <a:fillRect l="0" t="-1211238" r="0" b="-24997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23665098" y="14363675"/>
            <a:ext cx="10257378" cy="3636325"/>
            <a:chOff x="0" y="0"/>
            <a:chExt cx="611775" cy="21687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11775" cy="216879"/>
            </a:xfrm>
            <a:custGeom>
              <a:avLst/>
              <a:gdLst/>
              <a:ahLst/>
              <a:cxnLst/>
              <a:rect r="r" b="b" t="t" l="l"/>
              <a:pathLst>
                <a:path h="216879" w="611775">
                  <a:moveTo>
                    <a:pt x="0" y="0"/>
                  </a:moveTo>
                  <a:lnTo>
                    <a:pt x="611775" y="0"/>
                  </a:lnTo>
                  <a:lnTo>
                    <a:pt x="611775" y="216879"/>
                  </a:lnTo>
                  <a:lnTo>
                    <a:pt x="0" y="216879"/>
                  </a:lnTo>
                  <a:close/>
                </a:path>
              </a:pathLst>
            </a:custGeom>
            <a:gradFill rotWithShape="true">
              <a:gsLst>
                <a:gs pos="0">
                  <a:srgbClr val="15234A">
                    <a:alpha val="100000"/>
                  </a:srgbClr>
                </a:gs>
                <a:gs pos="100000">
                  <a:srgbClr val="3B4E7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611775" cy="2645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8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0" y="11912333"/>
            <a:ext cx="13594511" cy="661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6"/>
              </a:lnSpc>
            </a:pPr>
            <a:r>
              <a:rPr lang="en-US" b="true" sz="3974">
                <a:solidFill>
                  <a:srgbClr val="15234A"/>
                </a:solidFill>
                <a:latin typeface="Now Bold"/>
                <a:ea typeface="Now Bold"/>
                <a:cs typeface="Now Bold"/>
                <a:sym typeface="Now Bold"/>
              </a:rPr>
              <a:t>4 -7 MARCH </a:t>
            </a:r>
            <a:r>
              <a:rPr lang="en-US" sz="3974">
                <a:solidFill>
                  <a:srgbClr val="15234A"/>
                </a:solidFill>
                <a:latin typeface="Now"/>
                <a:ea typeface="Now"/>
                <a:cs typeface="Now"/>
                <a:sym typeface="Now"/>
              </a:rPr>
              <a:t>I</a:t>
            </a:r>
            <a:r>
              <a:rPr lang="en-US" b="true" sz="3974">
                <a:solidFill>
                  <a:srgbClr val="15234A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974">
                <a:solidFill>
                  <a:srgbClr val="15234A"/>
                </a:solidFill>
                <a:latin typeface="Now"/>
                <a:ea typeface="Now"/>
                <a:cs typeface="Now"/>
                <a:sym typeface="Now"/>
              </a:rPr>
              <a:t>UNITED NATIONS UNIVERSITY, TOKYO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76468" y="7796777"/>
            <a:ext cx="15197292" cy="272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764"/>
              </a:lnSpc>
            </a:pPr>
            <a:r>
              <a:rPr lang="en-US" sz="19226" b="true">
                <a:solidFill>
                  <a:srgbClr val="F9F6EF"/>
                </a:solidFill>
                <a:latin typeface="Now Bold"/>
                <a:ea typeface="Now Bold"/>
                <a:cs typeface="Now Bold"/>
                <a:sym typeface="Now Bold"/>
              </a:rPr>
              <a:t>NERPS 2026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28600" y="10345829"/>
            <a:ext cx="15871247" cy="130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094"/>
              </a:lnSpc>
            </a:pPr>
            <a:r>
              <a:rPr lang="en-US" b="true" sz="9346">
                <a:solidFill>
                  <a:srgbClr val="15234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CONFERENCE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28600" y="6234956"/>
            <a:ext cx="16347309" cy="130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094"/>
              </a:lnSpc>
            </a:pPr>
            <a:r>
              <a:rPr lang="en-US" b="true" sz="9346">
                <a:solidFill>
                  <a:srgbClr val="15234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28600" y="2836947"/>
            <a:ext cx="14408263" cy="1261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83"/>
              </a:lnSpc>
            </a:pPr>
            <a:r>
              <a:rPr lang="en-US" sz="7326" spc="402" b="true">
                <a:solidFill>
                  <a:srgbClr val="191818"/>
                </a:solidFill>
                <a:latin typeface="Now Bold"/>
                <a:ea typeface="Now Bold"/>
                <a:cs typeface="Now Bold"/>
                <a:sym typeface="Now Bold"/>
              </a:rPr>
              <a:t>I AM PRESENTING AT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980646" y="15092022"/>
            <a:ext cx="9626280" cy="1483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3"/>
              </a:lnSpc>
            </a:pPr>
            <a:r>
              <a:rPr lang="en-US" b="true" sz="8599" spc="47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TARO YAMADA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980646" y="16632348"/>
            <a:ext cx="9626280" cy="65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5"/>
              </a:lnSpc>
            </a:pPr>
            <a:r>
              <a:rPr lang="en-US" sz="4699" spc="258">
                <a:solidFill>
                  <a:srgbClr val="D6D6D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Hiroshima University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-3850765" y="14924995"/>
            <a:ext cx="12514988" cy="490303"/>
            <a:chOff x="0" y="0"/>
            <a:chExt cx="1931322" cy="7566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931322" cy="75664"/>
            </a:xfrm>
            <a:custGeom>
              <a:avLst/>
              <a:gdLst/>
              <a:ahLst/>
              <a:cxnLst/>
              <a:rect r="r" b="b" t="t" l="l"/>
              <a:pathLst>
                <a:path h="75664" w="1931322">
                  <a:moveTo>
                    <a:pt x="0" y="0"/>
                  </a:moveTo>
                  <a:lnTo>
                    <a:pt x="1931322" y="0"/>
                  </a:lnTo>
                  <a:lnTo>
                    <a:pt x="1931322" y="75664"/>
                  </a:lnTo>
                  <a:lnTo>
                    <a:pt x="0" y="75664"/>
                  </a:lnTo>
                  <a:close/>
                </a:path>
              </a:pathLst>
            </a:custGeom>
            <a:solidFill>
              <a:srgbClr val="15234A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95250"/>
              <a:ext cx="1931322" cy="170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3"/>
                </a:lnSpc>
              </a:pP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3363326" y="15889171"/>
            <a:ext cx="1143973" cy="1549509"/>
          </a:xfrm>
          <a:custGeom>
            <a:avLst/>
            <a:gdLst/>
            <a:ahLst/>
            <a:cxnLst/>
            <a:rect r="r" b="b" t="t" l="l"/>
            <a:pathLst>
              <a:path h="1549509" w="1143973">
                <a:moveTo>
                  <a:pt x="0" y="0"/>
                </a:moveTo>
                <a:lnTo>
                  <a:pt x="1143973" y="0"/>
                </a:lnTo>
                <a:lnTo>
                  <a:pt x="1143973" y="1549509"/>
                </a:lnTo>
                <a:lnTo>
                  <a:pt x="0" y="154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65698" y="15889171"/>
            <a:ext cx="1584687" cy="1549509"/>
          </a:xfrm>
          <a:custGeom>
            <a:avLst/>
            <a:gdLst/>
            <a:ahLst/>
            <a:cxnLst/>
            <a:rect r="r" b="b" t="t" l="l"/>
            <a:pathLst>
              <a:path h="1549509" w="1584687">
                <a:moveTo>
                  <a:pt x="0" y="0"/>
                </a:moveTo>
                <a:lnTo>
                  <a:pt x="1584687" y="0"/>
                </a:lnTo>
                <a:lnTo>
                  <a:pt x="1584687" y="1549509"/>
                </a:lnTo>
                <a:lnTo>
                  <a:pt x="0" y="154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5120240" y="16491345"/>
            <a:ext cx="3496781" cy="947335"/>
          </a:xfrm>
          <a:custGeom>
            <a:avLst/>
            <a:gdLst/>
            <a:ahLst/>
            <a:cxnLst/>
            <a:rect r="r" b="b" t="t" l="l"/>
            <a:pathLst>
              <a:path h="947335" w="3496781">
                <a:moveTo>
                  <a:pt x="0" y="0"/>
                </a:moveTo>
                <a:lnTo>
                  <a:pt x="3496781" y="0"/>
                </a:lnTo>
                <a:lnTo>
                  <a:pt x="3496781" y="947335"/>
                </a:lnTo>
                <a:lnTo>
                  <a:pt x="0" y="947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6000000" cy="18000000"/>
          </a:xfrm>
          <a:custGeom>
            <a:avLst/>
            <a:gdLst/>
            <a:ahLst/>
            <a:cxnLst/>
            <a:rect r="r" b="b" t="t" l="l"/>
            <a:pathLst>
              <a:path h="18000000" w="36000000">
                <a:moveTo>
                  <a:pt x="0" y="0"/>
                </a:moveTo>
                <a:lnTo>
                  <a:pt x="36000000" y="0"/>
                </a:lnTo>
                <a:lnTo>
                  <a:pt x="36000000" y="18000000"/>
                </a:lnTo>
                <a:lnTo>
                  <a:pt x="0" y="180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174" t="-35475" r="0" b="-6160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47033" y="-1639569"/>
            <a:ext cx="26040053" cy="21029904"/>
            <a:chOff x="0" y="0"/>
            <a:chExt cx="34720070" cy="2803987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14285535" y="7733062"/>
              <a:ext cx="12907508" cy="12907508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40489" t="-53560" r="-182378" b="-51530"/>
                </a:stretch>
              </a:blip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21812562" y="15132364"/>
              <a:ext cx="12907508" cy="1290750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1951" t="-115977" r="-142562" b="-4461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21812562" y="159601"/>
              <a:ext cx="12907508" cy="12907508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9171" t="-4919" r="-150692" b="-122964"/>
                </a:stretch>
              </a:blip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6714558" y="159601"/>
              <a:ext cx="12907508" cy="129075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07423" t="-6656" r="-272779" b="-126242"/>
                </a:stretch>
              </a:blip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5413493" y="22557434"/>
              <a:ext cx="10651592" cy="5482437"/>
              <a:chOff x="152400" y="317500"/>
              <a:chExt cx="863600" cy="444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63600" cy="444500"/>
              </a:xfrm>
              <a:custGeom>
                <a:avLst/>
                <a:gdLst/>
                <a:ahLst/>
                <a:cxnLst/>
                <a:rect r="r" b="b" t="t" l="l"/>
                <a:pathLst>
                  <a:path h="444500" w="863600">
                    <a:moveTo>
                      <a:pt x="0" y="444500"/>
                    </a:moveTo>
                    <a:lnTo>
                      <a:pt x="431800" y="0"/>
                    </a:lnTo>
                    <a:lnTo>
                      <a:pt x="863600" y="4445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90277" t="-401694" r="-242145" b="0"/>
                </a:stretch>
              </a:blip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5138471" y="0"/>
              <a:ext cx="11095237" cy="5547618"/>
              <a:chOff x="152400" y="762000"/>
              <a:chExt cx="863600" cy="431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63600" cy="431800"/>
              </a:xfrm>
              <a:custGeom>
                <a:avLst/>
                <a:gdLst/>
                <a:ahLst/>
                <a:cxnLst/>
                <a:rect r="r" b="b" t="t" l="l"/>
                <a:pathLst>
                  <a:path h="431800" w="863600">
                    <a:moveTo>
                      <a:pt x="0" y="0"/>
                    </a:moveTo>
                    <a:lnTo>
                      <a:pt x="431800" y="431800"/>
                    </a:lnTo>
                    <a:lnTo>
                      <a:pt x="8636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88315" t="-8274" r="-245442" b="-409470"/>
                </a:stretch>
              </a:blip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1095237" cy="5547618"/>
              <a:chOff x="152400" y="762000"/>
              <a:chExt cx="863600" cy="431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63600" cy="431800"/>
              </a:xfrm>
              <a:custGeom>
                <a:avLst/>
                <a:gdLst/>
                <a:ahLst/>
                <a:cxnLst/>
                <a:rect r="r" b="b" t="t" l="l"/>
                <a:pathLst>
                  <a:path h="431800" w="863600">
                    <a:moveTo>
                      <a:pt x="0" y="0"/>
                    </a:moveTo>
                    <a:lnTo>
                      <a:pt x="431800" y="431800"/>
                    </a:lnTo>
                    <a:lnTo>
                      <a:pt x="8636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55687" t="-7381" r="-375119" b="-407501"/>
                </a:stretch>
              </a:blip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-187982" y="6769735"/>
            <a:ext cx="36187982" cy="14004853"/>
            <a:chOff x="0" y="0"/>
            <a:chExt cx="33101294" cy="1281029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3101294" cy="12810296"/>
            </a:xfrm>
            <a:custGeom>
              <a:avLst/>
              <a:gdLst/>
              <a:ahLst/>
              <a:cxnLst/>
              <a:rect r="r" b="b" t="t" l="l"/>
              <a:pathLst>
                <a:path h="12810296" w="33101294">
                  <a:moveTo>
                    <a:pt x="0" y="0"/>
                  </a:moveTo>
                  <a:lnTo>
                    <a:pt x="33101294" y="0"/>
                  </a:lnTo>
                  <a:lnTo>
                    <a:pt x="33101294" y="12810296"/>
                  </a:lnTo>
                  <a:lnTo>
                    <a:pt x="0" y="12810296"/>
                  </a:lnTo>
                  <a:close/>
                </a:path>
              </a:pathLst>
            </a:custGeom>
            <a:gradFill rotWithShape="true">
              <a:gsLst>
                <a:gs pos="0">
                  <a:srgbClr val="65B7B5">
                    <a:alpha val="4050"/>
                  </a:srgbClr>
                </a:gs>
                <a:gs pos="50000">
                  <a:srgbClr val="BEDCE7">
                    <a:alpha val="81000"/>
                  </a:srgbClr>
                </a:gs>
                <a:gs pos="100000">
                  <a:srgbClr val="FFFFFF">
                    <a:alpha val="81000"/>
                  </a:srgbClr>
                </a:gs>
              </a:gsLst>
              <a:lin ang="540000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33101294" cy="12819821"/>
            </a:xfrm>
            <a:prstGeom prst="rect">
              <a:avLst/>
            </a:prstGeom>
          </p:spPr>
          <p:txBody>
            <a:bodyPr anchor="ctr" rtlCol="false" tIns="2277" lIns="2277" bIns="2277" rIns="2277"/>
            <a:lstStyle/>
            <a:p>
              <a:pPr algn="ctr">
                <a:lnSpc>
                  <a:spcPts val="591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0" y="12895826"/>
            <a:ext cx="36000000" cy="5115815"/>
            <a:chOff x="0" y="0"/>
            <a:chExt cx="13096899" cy="186114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096900" cy="1861147"/>
            </a:xfrm>
            <a:custGeom>
              <a:avLst/>
              <a:gdLst/>
              <a:ahLst/>
              <a:cxnLst/>
              <a:rect r="r" b="b" t="t" l="l"/>
              <a:pathLst>
                <a:path h="1861147" w="13096900">
                  <a:moveTo>
                    <a:pt x="0" y="0"/>
                  </a:moveTo>
                  <a:lnTo>
                    <a:pt x="13096900" y="0"/>
                  </a:lnTo>
                  <a:lnTo>
                    <a:pt x="13096900" y="1861147"/>
                  </a:lnTo>
                  <a:lnTo>
                    <a:pt x="0" y="1861147"/>
                  </a:lnTo>
                  <a:close/>
                </a:path>
              </a:pathLst>
            </a:custGeom>
            <a:gradFill rotWithShape="true">
              <a:gsLst>
                <a:gs pos="0">
                  <a:srgbClr val="65B7B5">
                    <a:alpha val="0"/>
                  </a:srgbClr>
                </a:gs>
                <a:gs pos="50000">
                  <a:srgbClr val="D2E1E5">
                    <a:alpha val="40000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540000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3096899" cy="1899247"/>
            </a:xfrm>
            <a:prstGeom prst="rect">
              <a:avLst/>
            </a:prstGeom>
          </p:spPr>
          <p:txBody>
            <a:bodyPr anchor="ctr" rtlCol="false" tIns="5726" lIns="5726" bIns="5726" rIns="5726"/>
            <a:lstStyle/>
            <a:p>
              <a:pPr algn="ctr">
                <a:lnSpc>
                  <a:spcPts val="1487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187982" y="13533058"/>
            <a:ext cx="36187982" cy="4744781"/>
            <a:chOff x="0" y="0"/>
            <a:chExt cx="13165287" cy="172616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165288" cy="1726165"/>
            </a:xfrm>
            <a:custGeom>
              <a:avLst/>
              <a:gdLst/>
              <a:ahLst/>
              <a:cxnLst/>
              <a:rect r="r" b="b" t="t" l="l"/>
              <a:pathLst>
                <a:path h="1726165" w="13165288">
                  <a:moveTo>
                    <a:pt x="0" y="0"/>
                  </a:moveTo>
                  <a:lnTo>
                    <a:pt x="13165288" y="0"/>
                  </a:lnTo>
                  <a:lnTo>
                    <a:pt x="13165288" y="1726165"/>
                  </a:lnTo>
                  <a:lnTo>
                    <a:pt x="0" y="1726165"/>
                  </a:lnTo>
                  <a:close/>
                </a:path>
              </a:pathLst>
            </a:custGeom>
            <a:gradFill rotWithShape="true">
              <a:gsLst>
                <a:gs pos="0">
                  <a:srgbClr val="65B7B5">
                    <a:alpha val="0"/>
                  </a:srgbClr>
                </a:gs>
                <a:gs pos="50000">
                  <a:srgbClr val="D2E1E5">
                    <a:alpha val="40000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540000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3165287" cy="1764265"/>
            </a:xfrm>
            <a:prstGeom prst="rect">
              <a:avLst/>
            </a:prstGeom>
          </p:spPr>
          <p:txBody>
            <a:bodyPr anchor="ctr" rtlCol="false" tIns="5726" lIns="5726" bIns="5726" rIns="5726"/>
            <a:lstStyle/>
            <a:p>
              <a:pPr algn="ctr">
                <a:lnSpc>
                  <a:spcPts val="1487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0" y="7388504"/>
            <a:ext cx="16067060" cy="2973758"/>
            <a:chOff x="0" y="0"/>
            <a:chExt cx="1582754" cy="29294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82754" cy="292943"/>
            </a:xfrm>
            <a:custGeom>
              <a:avLst/>
              <a:gdLst/>
              <a:ahLst/>
              <a:cxnLst/>
              <a:rect r="r" b="b" t="t" l="l"/>
              <a:pathLst>
                <a:path h="292943" w="1582754">
                  <a:moveTo>
                    <a:pt x="0" y="0"/>
                  </a:moveTo>
                  <a:lnTo>
                    <a:pt x="1582754" y="0"/>
                  </a:lnTo>
                  <a:lnTo>
                    <a:pt x="1582754" y="292943"/>
                  </a:lnTo>
                  <a:lnTo>
                    <a:pt x="0" y="292943"/>
                  </a:lnTo>
                  <a:close/>
                </a:path>
              </a:pathLst>
            </a:custGeom>
            <a:gradFill rotWithShape="true">
              <a:gsLst>
                <a:gs pos="0">
                  <a:srgbClr val="15234A">
                    <a:alpha val="100000"/>
                  </a:srgbClr>
                </a:gs>
                <a:gs pos="100000">
                  <a:srgbClr val="3B4E7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66675"/>
              <a:ext cx="1582754" cy="359618"/>
            </a:xfrm>
            <a:prstGeom prst="rect">
              <a:avLst/>
            </a:prstGeom>
          </p:spPr>
          <p:txBody>
            <a:bodyPr anchor="ctr" rtlCol="false" tIns="164593" lIns="164593" bIns="164593" rIns="164593"/>
            <a:lstStyle/>
            <a:p>
              <a:pPr algn="ctr">
                <a:lnSpc>
                  <a:spcPts val="1302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5400000">
            <a:off x="7168089" y="-4467404"/>
            <a:ext cx="1676896" cy="16013074"/>
            <a:chOff x="0" y="0"/>
            <a:chExt cx="441652" cy="421743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41652" cy="4217435"/>
            </a:xfrm>
            <a:custGeom>
              <a:avLst/>
              <a:gdLst/>
              <a:ahLst/>
              <a:cxnLst/>
              <a:rect r="r" b="b" t="t" l="l"/>
              <a:pathLst>
                <a:path h="4217435" w="441652">
                  <a:moveTo>
                    <a:pt x="0" y="0"/>
                  </a:moveTo>
                  <a:lnTo>
                    <a:pt x="441652" y="0"/>
                  </a:lnTo>
                  <a:lnTo>
                    <a:pt x="441652" y="4217435"/>
                  </a:lnTo>
                  <a:lnTo>
                    <a:pt x="0" y="4217435"/>
                  </a:lnTo>
                  <a:close/>
                </a:path>
              </a:pathLst>
            </a:custGeom>
            <a:gradFill rotWithShape="true">
              <a:gsLst>
                <a:gs pos="0">
                  <a:srgbClr val="9B9B9B">
                    <a:alpha val="0"/>
                  </a:srgbClr>
                </a:gs>
                <a:gs pos="50000">
                  <a:srgbClr val="FFFFFF">
                    <a:alpha val="96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441652" cy="4255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23665098" y="2700685"/>
            <a:ext cx="10257378" cy="10195140"/>
            <a:chOff x="0" y="0"/>
            <a:chExt cx="812800" cy="80786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07868"/>
            </a:xfrm>
            <a:custGeom>
              <a:avLst/>
              <a:gdLst/>
              <a:ahLst/>
              <a:cxnLst/>
              <a:rect r="r" b="b" t="t" l="l"/>
              <a:pathLst>
                <a:path h="807868" w="812800">
                  <a:moveTo>
                    <a:pt x="30191" y="0"/>
                  </a:moveTo>
                  <a:lnTo>
                    <a:pt x="782609" y="0"/>
                  </a:lnTo>
                  <a:cubicBezTo>
                    <a:pt x="799283" y="0"/>
                    <a:pt x="812800" y="13517"/>
                    <a:pt x="812800" y="30191"/>
                  </a:cubicBezTo>
                  <a:lnTo>
                    <a:pt x="812800" y="777678"/>
                  </a:lnTo>
                  <a:cubicBezTo>
                    <a:pt x="812800" y="794351"/>
                    <a:pt x="799283" y="807868"/>
                    <a:pt x="782609" y="807868"/>
                  </a:cubicBezTo>
                  <a:lnTo>
                    <a:pt x="30191" y="807868"/>
                  </a:lnTo>
                  <a:cubicBezTo>
                    <a:pt x="22184" y="807868"/>
                    <a:pt x="14504" y="804687"/>
                    <a:pt x="8843" y="799026"/>
                  </a:cubicBezTo>
                  <a:cubicBezTo>
                    <a:pt x="3181" y="793364"/>
                    <a:pt x="0" y="785685"/>
                    <a:pt x="0" y="777678"/>
                  </a:cubicBezTo>
                  <a:lnTo>
                    <a:pt x="0" y="30191"/>
                  </a:lnTo>
                  <a:cubicBezTo>
                    <a:pt x="0" y="13517"/>
                    <a:pt x="13517" y="0"/>
                    <a:pt x="301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0" y="4377581"/>
            <a:ext cx="16067060" cy="828161"/>
          </a:xfrm>
          <a:custGeom>
            <a:avLst/>
            <a:gdLst/>
            <a:ahLst/>
            <a:cxnLst/>
            <a:rect r="r" b="b" t="t" l="l"/>
            <a:pathLst>
              <a:path h="828161" w="16067060">
                <a:moveTo>
                  <a:pt x="0" y="0"/>
                </a:moveTo>
                <a:lnTo>
                  <a:pt x="16067060" y="0"/>
                </a:lnTo>
                <a:lnTo>
                  <a:pt x="16067060" y="828161"/>
                </a:lnTo>
                <a:lnTo>
                  <a:pt x="0" y="828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</a:blip>
            <a:stretch>
              <a:fillRect l="0" t="-1211238" r="0" b="-24997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23665098" y="14363675"/>
            <a:ext cx="10257378" cy="3636325"/>
            <a:chOff x="0" y="0"/>
            <a:chExt cx="611775" cy="21687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11775" cy="216879"/>
            </a:xfrm>
            <a:custGeom>
              <a:avLst/>
              <a:gdLst/>
              <a:ahLst/>
              <a:cxnLst/>
              <a:rect r="r" b="b" t="t" l="l"/>
              <a:pathLst>
                <a:path h="216879" w="611775">
                  <a:moveTo>
                    <a:pt x="0" y="0"/>
                  </a:moveTo>
                  <a:lnTo>
                    <a:pt x="611775" y="0"/>
                  </a:lnTo>
                  <a:lnTo>
                    <a:pt x="611775" y="216879"/>
                  </a:lnTo>
                  <a:lnTo>
                    <a:pt x="0" y="216879"/>
                  </a:lnTo>
                  <a:close/>
                </a:path>
              </a:pathLst>
            </a:custGeom>
            <a:gradFill rotWithShape="true">
              <a:gsLst>
                <a:gs pos="0">
                  <a:srgbClr val="15234A">
                    <a:alpha val="100000"/>
                  </a:srgbClr>
                </a:gs>
                <a:gs pos="100000">
                  <a:srgbClr val="3B4E7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611775" cy="2645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8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0" y="11912333"/>
            <a:ext cx="13594511" cy="661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6"/>
              </a:lnSpc>
            </a:pPr>
            <a:r>
              <a:rPr lang="en-US" b="true" sz="3974">
                <a:solidFill>
                  <a:srgbClr val="15234A"/>
                </a:solidFill>
                <a:latin typeface="Now Bold"/>
                <a:ea typeface="Now Bold"/>
                <a:cs typeface="Now Bold"/>
                <a:sym typeface="Now Bold"/>
              </a:rPr>
              <a:t>4 -7 MARCH </a:t>
            </a:r>
            <a:r>
              <a:rPr lang="en-US" sz="3974">
                <a:solidFill>
                  <a:srgbClr val="15234A"/>
                </a:solidFill>
                <a:latin typeface="Now"/>
                <a:ea typeface="Now"/>
                <a:cs typeface="Now"/>
                <a:sym typeface="Now"/>
              </a:rPr>
              <a:t>I</a:t>
            </a:r>
            <a:r>
              <a:rPr lang="en-US" b="true" sz="3974">
                <a:solidFill>
                  <a:srgbClr val="15234A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974">
                <a:solidFill>
                  <a:srgbClr val="15234A"/>
                </a:solidFill>
                <a:latin typeface="Now"/>
                <a:ea typeface="Now"/>
                <a:cs typeface="Now"/>
                <a:sym typeface="Now"/>
              </a:rPr>
              <a:t>UNITED NATIONS UNIVERSITY, TOKYO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76468" y="7796777"/>
            <a:ext cx="15197292" cy="272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764"/>
              </a:lnSpc>
            </a:pPr>
            <a:r>
              <a:rPr lang="en-US" sz="19226" b="true">
                <a:solidFill>
                  <a:srgbClr val="F9F6EF"/>
                </a:solidFill>
                <a:latin typeface="Now Bold"/>
                <a:ea typeface="Now Bold"/>
                <a:cs typeface="Now Bold"/>
                <a:sym typeface="Now Bold"/>
              </a:rPr>
              <a:t>NERPS 2026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28600" y="10345829"/>
            <a:ext cx="15871247" cy="130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094"/>
              </a:lnSpc>
            </a:pPr>
            <a:r>
              <a:rPr lang="en-US" b="true" sz="9346">
                <a:solidFill>
                  <a:srgbClr val="15234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CONFERENCE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28600" y="6234956"/>
            <a:ext cx="16347309" cy="130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094"/>
              </a:lnSpc>
            </a:pPr>
            <a:r>
              <a:rPr lang="en-US" b="true" sz="9346">
                <a:solidFill>
                  <a:srgbClr val="15234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28600" y="2836947"/>
            <a:ext cx="14408263" cy="1261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83"/>
              </a:lnSpc>
            </a:pPr>
            <a:r>
              <a:rPr lang="en-US" sz="7326" spc="402" b="true">
                <a:solidFill>
                  <a:srgbClr val="191818"/>
                </a:solidFill>
                <a:latin typeface="Now Bold"/>
                <a:ea typeface="Now Bold"/>
                <a:cs typeface="Now Bold"/>
                <a:sym typeface="Now Bold"/>
              </a:rPr>
              <a:t>I PRESENTED AT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980646" y="15092022"/>
            <a:ext cx="9626280" cy="1483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3"/>
              </a:lnSpc>
            </a:pPr>
            <a:r>
              <a:rPr lang="en-US" b="true" sz="8599" spc="47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TARO YAMADA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980646" y="16632348"/>
            <a:ext cx="9626280" cy="65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5"/>
              </a:lnSpc>
            </a:pPr>
            <a:r>
              <a:rPr lang="en-US" sz="4699" spc="258">
                <a:solidFill>
                  <a:srgbClr val="D6D6D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Hiroshima University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-3850765" y="14924995"/>
            <a:ext cx="12514988" cy="490303"/>
            <a:chOff x="0" y="0"/>
            <a:chExt cx="1931322" cy="7566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931322" cy="75664"/>
            </a:xfrm>
            <a:custGeom>
              <a:avLst/>
              <a:gdLst/>
              <a:ahLst/>
              <a:cxnLst/>
              <a:rect r="r" b="b" t="t" l="l"/>
              <a:pathLst>
                <a:path h="75664" w="1931322">
                  <a:moveTo>
                    <a:pt x="0" y="0"/>
                  </a:moveTo>
                  <a:lnTo>
                    <a:pt x="1931322" y="0"/>
                  </a:lnTo>
                  <a:lnTo>
                    <a:pt x="1931322" y="75664"/>
                  </a:lnTo>
                  <a:lnTo>
                    <a:pt x="0" y="75664"/>
                  </a:lnTo>
                  <a:close/>
                </a:path>
              </a:pathLst>
            </a:custGeom>
            <a:solidFill>
              <a:srgbClr val="15234A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95250"/>
              <a:ext cx="1931322" cy="170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3"/>
                </a:lnSpc>
              </a:pP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3363326" y="15889171"/>
            <a:ext cx="1143973" cy="1549509"/>
          </a:xfrm>
          <a:custGeom>
            <a:avLst/>
            <a:gdLst/>
            <a:ahLst/>
            <a:cxnLst/>
            <a:rect r="r" b="b" t="t" l="l"/>
            <a:pathLst>
              <a:path h="1549509" w="1143973">
                <a:moveTo>
                  <a:pt x="0" y="0"/>
                </a:moveTo>
                <a:lnTo>
                  <a:pt x="1143973" y="0"/>
                </a:lnTo>
                <a:lnTo>
                  <a:pt x="1143973" y="1549509"/>
                </a:lnTo>
                <a:lnTo>
                  <a:pt x="0" y="154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65698" y="15889171"/>
            <a:ext cx="1584687" cy="1549509"/>
          </a:xfrm>
          <a:custGeom>
            <a:avLst/>
            <a:gdLst/>
            <a:ahLst/>
            <a:cxnLst/>
            <a:rect r="r" b="b" t="t" l="l"/>
            <a:pathLst>
              <a:path h="1549509" w="1584687">
                <a:moveTo>
                  <a:pt x="0" y="0"/>
                </a:moveTo>
                <a:lnTo>
                  <a:pt x="1584687" y="0"/>
                </a:lnTo>
                <a:lnTo>
                  <a:pt x="1584687" y="1549509"/>
                </a:lnTo>
                <a:lnTo>
                  <a:pt x="0" y="1549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5120240" y="16491345"/>
            <a:ext cx="3496781" cy="947335"/>
          </a:xfrm>
          <a:custGeom>
            <a:avLst/>
            <a:gdLst/>
            <a:ahLst/>
            <a:cxnLst/>
            <a:rect r="r" b="b" t="t" l="l"/>
            <a:pathLst>
              <a:path h="947335" w="3496781">
                <a:moveTo>
                  <a:pt x="0" y="0"/>
                </a:moveTo>
                <a:lnTo>
                  <a:pt x="3496781" y="0"/>
                </a:lnTo>
                <a:lnTo>
                  <a:pt x="3496781" y="947335"/>
                </a:lnTo>
                <a:lnTo>
                  <a:pt x="0" y="947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DAG_4RMVzcE</dc:identifier>
  <dcterms:modified xsi:type="dcterms:W3CDTF">2011-08-01T06:04:30Z</dcterms:modified>
  <cp:revision>1</cp:revision>
  <dc:title>[Presenter Banners] NERPS 2026</dc:title>
</cp:coreProperties>
</file>